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36576000" cy="36576000"/>
  <p:notesSz cx="13762038" cy="17360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1pPr>
    <a:lvl2pPr marL="1332542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2pPr>
    <a:lvl3pPr marL="2665089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3pPr>
    <a:lvl4pPr marL="3997631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4pPr>
    <a:lvl5pPr marL="5330173" algn="l" rtl="0" fontAlgn="base">
      <a:spcBef>
        <a:spcPct val="0"/>
      </a:spcBef>
      <a:spcAft>
        <a:spcPct val="0"/>
      </a:spcAft>
      <a:defRPr sz="8063" kern="1200">
        <a:solidFill>
          <a:schemeClr val="tx1"/>
        </a:solidFill>
        <a:latin typeface="Arial" charset="0"/>
        <a:ea typeface="+mn-ea"/>
        <a:cs typeface="+mn-cs"/>
      </a:defRPr>
    </a:lvl5pPr>
    <a:lvl6pPr marL="6662721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6pPr>
    <a:lvl7pPr marL="7995263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7pPr>
    <a:lvl8pPr marL="9327805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8pPr>
    <a:lvl9pPr marL="10660352" algn="l" defTabSz="2665089" rtl="0" eaLnBrk="1" latinLnBrk="0" hangingPunct="1">
      <a:defRPr sz="8063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0" userDrawn="1">
          <p15:clr>
            <a:srgbClr val="A4A3A4"/>
          </p15:clr>
        </p15:guide>
        <p15:guide id="2" pos="115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99"/>
    <a:srgbClr val="FFFFCC"/>
    <a:srgbClr val="0000CC"/>
    <a:srgbClr val="000000"/>
    <a:srgbClr val="0000FF"/>
    <a:srgbClr val="800000"/>
    <a:srgbClr val="FFFF00"/>
    <a:srgbClr val="66FF99"/>
    <a:srgbClr val="FF99FF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218" autoAdjust="0"/>
    <p:restoredTop sz="99099" autoAdjust="0"/>
  </p:normalViewPr>
  <p:slideViewPr>
    <p:cSldViewPr snapToGrid="0">
      <p:cViewPr>
        <p:scale>
          <a:sx n="19" d="100"/>
          <a:sy n="19" d="100"/>
        </p:scale>
        <p:origin x="-2976" y="-366"/>
      </p:cViewPr>
      <p:guideLst>
        <p:guide orient="horz" pos="23040"/>
        <p:guide pos="1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101418"/>
            <a:ext cx="20726401" cy="49000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1" y="12954009"/>
            <a:ext cx="17068801" cy="5841998"/>
          </a:xfrm>
        </p:spPr>
        <p:txBody>
          <a:bodyPr/>
          <a:lstStyle>
            <a:lvl1pPr marL="0" indent="0" algn="ctr">
              <a:buNone/>
              <a:defRPr/>
            </a:lvl1pPr>
            <a:lvl2pPr marL="1058172" indent="0" algn="ctr">
              <a:buNone/>
              <a:defRPr/>
            </a:lvl2pPr>
            <a:lvl3pPr marL="2116341" indent="0" algn="ctr">
              <a:buNone/>
              <a:defRPr/>
            </a:lvl3pPr>
            <a:lvl4pPr marL="3174514" indent="0" algn="ctr">
              <a:buNone/>
              <a:defRPr/>
            </a:lvl4pPr>
            <a:lvl5pPr marL="4232687" indent="0" algn="ctr">
              <a:buNone/>
              <a:defRPr/>
            </a:lvl5pPr>
            <a:lvl6pPr marL="5290856" indent="0" algn="ctr">
              <a:buNone/>
              <a:defRPr/>
            </a:lvl6pPr>
            <a:lvl7pPr marL="6349029" indent="0" algn="ctr">
              <a:buNone/>
              <a:defRPr/>
            </a:lvl7pPr>
            <a:lvl8pPr marL="7407202" indent="0" algn="ctr">
              <a:buNone/>
              <a:defRPr/>
            </a:lvl8pPr>
            <a:lvl9pPr marL="846537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450A0-0C8D-4F67-BA50-89C4378A7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EF47-482E-46D6-985B-AD412E328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1" y="915464"/>
            <a:ext cx="5486400" cy="19505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915464"/>
            <a:ext cx="16052800" cy="19505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D4D4-DE71-4BB0-8E5A-6677BA545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4941A-8B2D-49C6-B979-D64C89E44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14689682"/>
            <a:ext cx="20726401" cy="4540253"/>
          </a:xfrm>
        </p:spPr>
        <p:txBody>
          <a:bodyPr anchor="t"/>
          <a:lstStyle>
            <a:lvl1pPr algn="l">
              <a:defRPr sz="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9689049"/>
            <a:ext cx="20726401" cy="5000626"/>
          </a:xfrm>
        </p:spPr>
        <p:txBody>
          <a:bodyPr anchor="b"/>
          <a:lstStyle>
            <a:lvl1pPr marL="0" indent="0">
              <a:buNone/>
              <a:defRPr sz="4800"/>
            </a:lvl1pPr>
            <a:lvl2pPr marL="1058172" indent="0">
              <a:buNone/>
              <a:defRPr sz="4000"/>
            </a:lvl2pPr>
            <a:lvl3pPr marL="2116341" indent="0">
              <a:buNone/>
              <a:defRPr sz="3600"/>
            </a:lvl3pPr>
            <a:lvl4pPr marL="3174514" indent="0">
              <a:buNone/>
              <a:defRPr sz="3201"/>
            </a:lvl4pPr>
            <a:lvl5pPr marL="4232687" indent="0">
              <a:buNone/>
              <a:defRPr sz="3201"/>
            </a:lvl5pPr>
            <a:lvl6pPr marL="5290856" indent="0">
              <a:buNone/>
              <a:defRPr sz="3201"/>
            </a:lvl6pPr>
            <a:lvl7pPr marL="6349029" indent="0">
              <a:buNone/>
              <a:defRPr sz="3201"/>
            </a:lvl7pPr>
            <a:lvl8pPr marL="7407202" indent="0">
              <a:buNone/>
              <a:defRPr sz="3201"/>
            </a:lvl8pPr>
            <a:lvl9pPr marL="8465371" indent="0">
              <a:buNone/>
              <a:defRPr sz="32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ECEE2-A07E-4C22-AE42-5AE72CB36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1" y="5334020"/>
            <a:ext cx="10769600" cy="15086543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1" y="5334020"/>
            <a:ext cx="10769600" cy="15086543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5A658-B89E-4500-8591-D96A20440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4" y="5117060"/>
            <a:ext cx="10773832" cy="2132544"/>
          </a:xfrm>
        </p:spPr>
        <p:txBody>
          <a:bodyPr anchor="b"/>
          <a:lstStyle>
            <a:lvl1pPr marL="0" indent="0">
              <a:buNone/>
              <a:defRPr sz="5600" b="1"/>
            </a:lvl1pPr>
            <a:lvl2pPr marL="1058172" indent="0">
              <a:buNone/>
              <a:defRPr sz="4800" b="1"/>
            </a:lvl2pPr>
            <a:lvl3pPr marL="2116341" indent="0">
              <a:buNone/>
              <a:defRPr sz="4000" b="1"/>
            </a:lvl3pPr>
            <a:lvl4pPr marL="3174514" indent="0">
              <a:buNone/>
              <a:defRPr sz="3600" b="1"/>
            </a:lvl4pPr>
            <a:lvl5pPr marL="4232687" indent="0">
              <a:buNone/>
              <a:defRPr sz="3600" b="1"/>
            </a:lvl5pPr>
            <a:lvl6pPr marL="5290856" indent="0">
              <a:buNone/>
              <a:defRPr sz="3600" b="1"/>
            </a:lvl6pPr>
            <a:lvl7pPr marL="6349029" indent="0">
              <a:buNone/>
              <a:defRPr sz="3600" b="1"/>
            </a:lvl7pPr>
            <a:lvl8pPr marL="7407202" indent="0">
              <a:buNone/>
              <a:defRPr sz="3600" b="1"/>
            </a:lvl8pPr>
            <a:lvl9pPr marL="8465371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4" y="7249587"/>
            <a:ext cx="10773832" cy="13170958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7" y="5117060"/>
            <a:ext cx="10778068" cy="2132544"/>
          </a:xfrm>
        </p:spPr>
        <p:txBody>
          <a:bodyPr anchor="b"/>
          <a:lstStyle>
            <a:lvl1pPr marL="0" indent="0">
              <a:buNone/>
              <a:defRPr sz="5600" b="1"/>
            </a:lvl1pPr>
            <a:lvl2pPr marL="1058172" indent="0">
              <a:buNone/>
              <a:defRPr sz="4800" b="1"/>
            </a:lvl2pPr>
            <a:lvl3pPr marL="2116341" indent="0">
              <a:buNone/>
              <a:defRPr sz="4000" b="1"/>
            </a:lvl3pPr>
            <a:lvl4pPr marL="3174514" indent="0">
              <a:buNone/>
              <a:defRPr sz="3600" b="1"/>
            </a:lvl4pPr>
            <a:lvl5pPr marL="4232687" indent="0">
              <a:buNone/>
              <a:defRPr sz="3600" b="1"/>
            </a:lvl5pPr>
            <a:lvl6pPr marL="5290856" indent="0">
              <a:buNone/>
              <a:defRPr sz="3600" b="1"/>
            </a:lvl6pPr>
            <a:lvl7pPr marL="6349029" indent="0">
              <a:buNone/>
              <a:defRPr sz="3600" b="1"/>
            </a:lvl7pPr>
            <a:lvl8pPr marL="7407202" indent="0">
              <a:buNone/>
              <a:defRPr sz="3600" b="1"/>
            </a:lvl8pPr>
            <a:lvl9pPr marL="8465371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7" y="7249587"/>
            <a:ext cx="10778068" cy="13170958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8830-4FE5-4D5E-858D-65A7E2BA3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FD063-C4B5-4780-9936-FB0A460B7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F234-77BC-4F92-9793-E63B48DD8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910184"/>
            <a:ext cx="8022168" cy="387350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70" y="910183"/>
            <a:ext cx="13631332" cy="19510379"/>
          </a:xfrm>
        </p:spPr>
        <p:txBody>
          <a:bodyPr/>
          <a:lstStyle>
            <a:lvl1pPr>
              <a:defRPr sz="7600"/>
            </a:lvl1pPr>
            <a:lvl2pPr>
              <a:defRPr sz="6400"/>
            </a:lvl2pPr>
            <a:lvl3pPr>
              <a:defRPr sz="56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783666"/>
            <a:ext cx="8022168" cy="15636878"/>
          </a:xfrm>
        </p:spPr>
        <p:txBody>
          <a:bodyPr/>
          <a:lstStyle>
            <a:lvl1pPr marL="0" indent="0">
              <a:buNone/>
              <a:defRPr sz="3201"/>
            </a:lvl1pPr>
            <a:lvl2pPr marL="1058172" indent="0">
              <a:buNone/>
              <a:defRPr sz="2800"/>
            </a:lvl2pPr>
            <a:lvl3pPr marL="2116341" indent="0">
              <a:buNone/>
              <a:defRPr sz="2400"/>
            </a:lvl3pPr>
            <a:lvl4pPr marL="3174514" indent="0">
              <a:buNone/>
              <a:defRPr sz="2000"/>
            </a:lvl4pPr>
            <a:lvl5pPr marL="4232687" indent="0">
              <a:buNone/>
              <a:defRPr sz="2000"/>
            </a:lvl5pPr>
            <a:lvl6pPr marL="5290856" indent="0">
              <a:buNone/>
              <a:defRPr sz="2000"/>
            </a:lvl6pPr>
            <a:lvl7pPr marL="6349029" indent="0">
              <a:buNone/>
              <a:defRPr sz="2000"/>
            </a:lvl7pPr>
            <a:lvl8pPr marL="7407202" indent="0">
              <a:buNone/>
              <a:defRPr sz="2000"/>
            </a:lvl8pPr>
            <a:lvl9pPr marL="8465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A81A9-A396-4FD5-96AA-6601BE93A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7" y="16002006"/>
            <a:ext cx="14630400" cy="1889124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7" y="2042601"/>
            <a:ext cx="14630400" cy="13716003"/>
          </a:xfrm>
        </p:spPr>
        <p:txBody>
          <a:bodyPr lIns="52908" tIns="26454" rIns="52908" bIns="26454"/>
          <a:lstStyle>
            <a:lvl1pPr marL="0" indent="0">
              <a:buNone/>
              <a:defRPr sz="7600"/>
            </a:lvl1pPr>
            <a:lvl2pPr marL="1058172" indent="0">
              <a:buNone/>
              <a:defRPr sz="6400"/>
            </a:lvl2pPr>
            <a:lvl3pPr marL="2116341" indent="0">
              <a:buNone/>
              <a:defRPr sz="5600"/>
            </a:lvl3pPr>
            <a:lvl4pPr marL="3174514" indent="0">
              <a:buNone/>
              <a:defRPr sz="4800"/>
            </a:lvl4pPr>
            <a:lvl5pPr marL="4232687" indent="0">
              <a:buNone/>
              <a:defRPr sz="4800"/>
            </a:lvl5pPr>
            <a:lvl6pPr marL="5290856" indent="0">
              <a:buNone/>
              <a:defRPr sz="4800"/>
            </a:lvl6pPr>
            <a:lvl7pPr marL="6349029" indent="0">
              <a:buNone/>
              <a:defRPr sz="4800"/>
            </a:lvl7pPr>
            <a:lvl8pPr marL="7407202" indent="0">
              <a:buNone/>
              <a:defRPr sz="4800"/>
            </a:lvl8pPr>
            <a:lvl9pPr marL="8465371" indent="0">
              <a:buNone/>
              <a:defRPr sz="4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7" y="17891132"/>
            <a:ext cx="14630400" cy="2682873"/>
          </a:xfrm>
        </p:spPr>
        <p:txBody>
          <a:bodyPr/>
          <a:lstStyle>
            <a:lvl1pPr marL="0" indent="0">
              <a:buNone/>
              <a:defRPr sz="3201"/>
            </a:lvl1pPr>
            <a:lvl2pPr marL="1058172" indent="0">
              <a:buNone/>
              <a:defRPr sz="2800"/>
            </a:lvl2pPr>
            <a:lvl3pPr marL="2116341" indent="0">
              <a:buNone/>
              <a:defRPr sz="2400"/>
            </a:lvl3pPr>
            <a:lvl4pPr marL="3174514" indent="0">
              <a:buNone/>
              <a:defRPr sz="2000"/>
            </a:lvl4pPr>
            <a:lvl5pPr marL="4232687" indent="0">
              <a:buNone/>
              <a:defRPr sz="2000"/>
            </a:lvl5pPr>
            <a:lvl6pPr marL="5290856" indent="0">
              <a:buNone/>
              <a:defRPr sz="2000"/>
            </a:lvl6pPr>
            <a:lvl7pPr marL="6349029" indent="0">
              <a:buNone/>
              <a:defRPr sz="2000"/>
            </a:lvl7pPr>
            <a:lvl8pPr marL="7407202" indent="0">
              <a:buNone/>
              <a:defRPr sz="2000"/>
            </a:lvl8pPr>
            <a:lvl9pPr marL="8465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24383-EB10-40FE-B2B2-07F5F90BE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1" y="1465792"/>
            <a:ext cx="32918400" cy="609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1" y="8535470"/>
            <a:ext cx="32918400" cy="2414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1" y="33311041"/>
            <a:ext cx="8534400" cy="254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>
            <a:lvl1pPr>
              <a:defRPr sz="5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801" y="33311041"/>
            <a:ext cx="11582400" cy="254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>
            <a:lvl1pPr algn="ctr">
              <a:defRPr sz="5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801" y="33311041"/>
            <a:ext cx="8534400" cy="254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26" tIns="40813" rIns="81626" bIns="40813" numCol="1" anchor="t" anchorCtr="0" compatLnSpc="1">
            <a:prstTxWarp prst="textNoShape">
              <a:avLst/>
            </a:prstTxWarp>
          </a:bodyPr>
          <a:lstStyle>
            <a:lvl1pPr algn="r">
              <a:defRPr sz="5200">
                <a:latin typeface="Arial" charset="0"/>
              </a:defRPr>
            </a:lvl1pPr>
          </a:lstStyle>
          <a:p>
            <a:pPr>
              <a:defRPr/>
            </a:pPr>
            <a:fld id="{B783D12C-5B74-4A86-ACE7-EFC2EC8B3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Reacto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36576000" cy="36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62697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62697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</a:defRPr>
      </a:lvl2pPr>
      <a:lvl3pPr algn="ctr" defTabSz="3262697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</a:defRPr>
      </a:lvl3pPr>
      <a:lvl4pPr algn="ctr" defTabSz="3262697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</a:defRPr>
      </a:lvl4pPr>
      <a:lvl5pPr algn="ctr" defTabSz="3262697" rtl="0" eaLnBrk="0" fontAlgn="base" hangingPunct="0">
        <a:spcBef>
          <a:spcPct val="0"/>
        </a:spcBef>
        <a:spcAft>
          <a:spcPct val="0"/>
        </a:spcAft>
        <a:defRPr sz="15600">
          <a:solidFill>
            <a:schemeClr val="tx2"/>
          </a:solidFill>
          <a:latin typeface="Arial" charset="0"/>
        </a:defRPr>
      </a:lvl5pPr>
      <a:lvl6pPr marL="1058172" algn="ctr" rtl="0" fontAlgn="base">
        <a:spcBef>
          <a:spcPct val="0"/>
        </a:spcBef>
        <a:spcAft>
          <a:spcPct val="0"/>
        </a:spcAft>
        <a:defRPr sz="10001">
          <a:solidFill>
            <a:schemeClr val="tx2"/>
          </a:solidFill>
          <a:latin typeface="Arial" charset="0"/>
        </a:defRPr>
      </a:lvl6pPr>
      <a:lvl7pPr marL="2116341" algn="ctr" rtl="0" fontAlgn="base">
        <a:spcBef>
          <a:spcPct val="0"/>
        </a:spcBef>
        <a:spcAft>
          <a:spcPct val="0"/>
        </a:spcAft>
        <a:defRPr sz="10001">
          <a:solidFill>
            <a:schemeClr val="tx2"/>
          </a:solidFill>
          <a:latin typeface="Arial" charset="0"/>
        </a:defRPr>
      </a:lvl7pPr>
      <a:lvl8pPr marL="3174514" algn="ctr" rtl="0" fontAlgn="base">
        <a:spcBef>
          <a:spcPct val="0"/>
        </a:spcBef>
        <a:spcAft>
          <a:spcPct val="0"/>
        </a:spcAft>
        <a:defRPr sz="10001">
          <a:solidFill>
            <a:schemeClr val="tx2"/>
          </a:solidFill>
          <a:latin typeface="Arial" charset="0"/>
        </a:defRPr>
      </a:lvl8pPr>
      <a:lvl9pPr marL="4232687" algn="ctr" rtl="0" fontAlgn="base">
        <a:spcBef>
          <a:spcPct val="0"/>
        </a:spcBef>
        <a:spcAft>
          <a:spcPct val="0"/>
        </a:spcAft>
        <a:defRPr sz="10001">
          <a:solidFill>
            <a:schemeClr val="tx2"/>
          </a:solidFill>
          <a:latin typeface="Arial" charset="0"/>
        </a:defRPr>
      </a:lvl9pPr>
    </p:titleStyle>
    <p:bodyStyle>
      <a:lvl1pPr marL="1223512" indent="-1223512" algn="l" defTabSz="3262697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  <a:ea typeface="+mn-ea"/>
          <a:cs typeface="+mn-cs"/>
        </a:defRPr>
      </a:lvl1pPr>
      <a:lvl2pPr marL="2652776" indent="-1021428" algn="l" defTabSz="3262697" rtl="0" eaLnBrk="0" fontAlgn="base" hangingPunct="0">
        <a:spcBef>
          <a:spcPct val="20000"/>
        </a:spcBef>
        <a:spcAft>
          <a:spcPct val="0"/>
        </a:spcAft>
        <a:buChar char="–"/>
        <a:defRPr sz="10001">
          <a:solidFill>
            <a:schemeClr val="tx1"/>
          </a:solidFill>
          <a:latin typeface="+mn-lt"/>
        </a:defRPr>
      </a:lvl2pPr>
      <a:lvl3pPr marL="4082044" indent="-819348" algn="l" defTabSz="3262697" rtl="0" eaLnBrk="0" fontAlgn="base" hangingPunct="0">
        <a:spcBef>
          <a:spcPct val="20000"/>
        </a:spcBef>
        <a:spcAft>
          <a:spcPct val="0"/>
        </a:spcAft>
        <a:buChar char="•"/>
        <a:defRPr sz="8401">
          <a:solidFill>
            <a:schemeClr val="tx1"/>
          </a:solidFill>
          <a:latin typeface="+mn-lt"/>
        </a:defRPr>
      </a:lvl3pPr>
      <a:lvl4pPr marL="5713392" indent="-815672" algn="l" defTabSz="3262697" rtl="0" eaLnBrk="0" fontAlgn="base" hangingPunct="0">
        <a:spcBef>
          <a:spcPct val="20000"/>
        </a:spcBef>
        <a:spcAft>
          <a:spcPct val="0"/>
        </a:spcAft>
        <a:buChar char="–"/>
        <a:defRPr sz="7201">
          <a:solidFill>
            <a:schemeClr val="tx1"/>
          </a:solidFill>
          <a:latin typeface="+mn-lt"/>
        </a:defRPr>
      </a:lvl4pPr>
      <a:lvl5pPr marL="7344741" indent="-812000" algn="l" defTabSz="3262697" rtl="0" eaLnBrk="0" fontAlgn="base" hangingPunct="0">
        <a:spcBef>
          <a:spcPct val="20000"/>
        </a:spcBef>
        <a:spcAft>
          <a:spcPct val="0"/>
        </a:spcAft>
        <a:buChar char="»"/>
        <a:defRPr sz="7201">
          <a:solidFill>
            <a:schemeClr val="tx1"/>
          </a:solidFill>
          <a:latin typeface="+mn-lt"/>
        </a:defRPr>
      </a:lvl5pPr>
      <a:lvl6pPr marL="5819943" indent="-529086" algn="l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6pPr>
      <a:lvl7pPr marL="6878115" indent="-529086" algn="l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7pPr>
      <a:lvl8pPr marL="7936284" indent="-529086" algn="l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8pPr>
      <a:lvl9pPr marL="8994457" indent="-529086" algn="l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58172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116341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174514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232687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290856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349029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407202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465371" algn="l" defTabSz="2116341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xcv@gmail.com" TargetMode="External"/><Relationship Id="rId2" Type="http://schemas.openxmlformats.org/officeDocument/2006/relationships/hyperlink" Target="mailto:asdf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>
          <a:xfrm>
            <a:off x="0" y="-15755"/>
            <a:ext cx="36576000" cy="46103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3496" tIns="31749" rIns="63496" bIns="31749" rtlCol="0" anchor="ctr"/>
          <a:lstStyle/>
          <a:p>
            <a:pPr algn="ctr"/>
            <a:endParaRPr lang="en-US" sz="32252"/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4470400" y="645229"/>
            <a:ext cx="26365200" cy="89190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63496" tIns="31749" rIns="63496" bIns="31749" rtlCol="0">
            <a:spAutoFit/>
          </a:bodyPr>
          <a:lstStyle/>
          <a:p>
            <a:pPr algn="just"/>
            <a:r>
              <a:rPr lang="en-US" sz="5379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abstract title here with font size 60-66 (optimize as per your need) in Cambria font 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553200" y="1887776"/>
            <a:ext cx="24079199" cy="195598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3496" tIns="31749" rIns="63496" bIns="31749" rtlCol="0">
            <a:spAutoFit/>
          </a:bodyPr>
          <a:lstStyle/>
          <a:p>
            <a:pPr algn="ctr"/>
            <a:r>
              <a:rPr lang="en-US" sz="4098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First Author</a:t>
            </a:r>
            <a:r>
              <a:rPr lang="en-US" sz="4098" b="1" baseline="30000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</a:t>
            </a:r>
            <a:r>
              <a:rPr lang="en-US" sz="4098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S. Authors</a:t>
            </a:r>
            <a:r>
              <a:rPr lang="en-US" sz="4098" b="1" baseline="30000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4098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,…(Cambria 48 size)………. and C.A. </a:t>
            </a:r>
            <a:r>
              <a:rPr lang="en-US" sz="4098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</a:t>
            </a:r>
            <a:r>
              <a:rPr lang="en-US" sz="4098" b="1" baseline="30000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en-US" sz="4098" b="1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098" b="1" i="1" baseline="30000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r>
              <a:rPr lang="en-US" sz="4098" b="1" i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of Institute, Place </a:t>
            </a:r>
          </a:p>
          <a:p>
            <a:pPr algn="ctr"/>
            <a:r>
              <a:rPr lang="en-US" sz="4098" b="1" i="1" baseline="30000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4098" b="1" i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of Institute, Place</a:t>
            </a:r>
          </a:p>
        </p:txBody>
      </p:sp>
      <p:sp>
        <p:nvSpPr>
          <p:cNvPr id="1042" name="Rectangle 183"/>
          <p:cNvSpPr>
            <a:spLocks noChangeArrowheads="1"/>
          </p:cNvSpPr>
          <p:nvPr/>
        </p:nvSpPr>
        <p:spPr bwMode="auto">
          <a:xfrm>
            <a:off x="-5378766" y="-2467549"/>
            <a:ext cx="128297" cy="502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496" tIns="31749" rIns="63496" bIns="3174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252"/>
          </a:p>
        </p:txBody>
      </p:sp>
      <p:sp>
        <p:nvSpPr>
          <p:cNvPr id="1046" name="Rectangle 1045"/>
          <p:cNvSpPr>
            <a:spLocks/>
          </p:cNvSpPr>
          <p:nvPr/>
        </p:nvSpPr>
        <p:spPr>
          <a:xfrm>
            <a:off x="27148363" y="35783606"/>
            <a:ext cx="9427637" cy="792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3496" tIns="31749" rIns="63496" bIns="31749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latin typeface="Cambria" pitchFamily="18" charset="0"/>
                <a:cs typeface="Arial" pitchFamily="34" charset="0"/>
                <a:hlinkClick r:id="rId2"/>
              </a:rPr>
              <a:t>Email : asdf@gmail.com</a:t>
            </a:r>
            <a:r>
              <a:rPr lang="en-US" sz="3600" b="1" dirty="0">
                <a:latin typeface="Cambria" pitchFamily="18" charset="0"/>
                <a:cs typeface="Arial" pitchFamily="34" charset="0"/>
              </a:rPr>
              <a:t>; </a:t>
            </a:r>
            <a:r>
              <a:rPr lang="en-US" sz="3600" b="1" dirty="0">
                <a:latin typeface="Cambria" pitchFamily="18" charset="0"/>
                <a:cs typeface="Arial" pitchFamily="34" charset="0"/>
                <a:hlinkClick r:id="rId3"/>
              </a:rPr>
              <a:t>zxcv@gmail.com</a:t>
            </a:r>
            <a:r>
              <a:rPr lang="en-US" sz="3600" b="1" dirty="0">
                <a:latin typeface="Cambr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32721167" y="2963702"/>
            <a:ext cx="2544942" cy="12140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12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E-92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2" name="Picture 5" descr="201410071206410"/>
          <p:cNvPicPr>
            <a:picLocks noChangeAspect="1" noChangeArrowheads="1"/>
          </p:cNvPicPr>
          <p:nvPr/>
        </p:nvPicPr>
        <p:blipFill>
          <a:blip r:embed="rId4"/>
          <a:srcRect l="13245" r="13245"/>
          <a:stretch>
            <a:fillRect/>
          </a:stretch>
        </p:blipFill>
        <p:spPr bwMode="auto">
          <a:xfrm>
            <a:off x="33076767" y="344563"/>
            <a:ext cx="2161846" cy="2154335"/>
          </a:xfrm>
          <a:prstGeom prst="ellipse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2" name="Rectangle 1"/>
          <p:cNvSpPr/>
          <p:nvPr/>
        </p:nvSpPr>
        <p:spPr>
          <a:xfrm>
            <a:off x="448011" y="283729"/>
            <a:ext cx="2091989" cy="20530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611" dirty="0"/>
              <a:t>Institute Logo</a:t>
            </a:r>
            <a:endParaRPr lang="en-IN" sz="4611" dirty="0"/>
          </a:p>
        </p:txBody>
      </p:sp>
      <p:sp>
        <p:nvSpPr>
          <p:cNvPr id="3" name="TextBox 2"/>
          <p:cNvSpPr txBox="1"/>
          <p:nvPr/>
        </p:nvSpPr>
        <p:spPr>
          <a:xfrm>
            <a:off x="30325481" y="5741022"/>
            <a:ext cx="5201526" cy="1151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884" dirty="0"/>
              <a:t>Poster No. </a:t>
            </a:r>
            <a:endParaRPr lang="en-IN" sz="6884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V="1">
            <a:off x="33073871" y="4163779"/>
            <a:ext cx="1184496" cy="1197807"/>
          </a:xfrm>
          <a:prstGeom prst="straightConnector1">
            <a:avLst/>
          </a:prstGeom>
          <a:ln>
            <a:headEnd type="oval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664911" y="16540452"/>
            <a:ext cx="9108584" cy="2211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884" b="1" dirty="0"/>
              <a:t>Poster Size: 1m X 1m</a:t>
            </a:r>
          </a:p>
          <a:p>
            <a:pPr algn="ctr"/>
            <a:r>
              <a:rPr lang="en-US" sz="6884" b="1" dirty="0"/>
              <a:t>TEXT, FIG., </a:t>
            </a:r>
            <a:r>
              <a:rPr lang="en-US" sz="6884" b="1" dirty="0" err="1"/>
              <a:t>etc</a:t>
            </a:r>
            <a:endParaRPr lang="en-IN" sz="6884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864627" y="2557399"/>
            <a:ext cx="1537599" cy="2039571"/>
            <a:chOff x="2895600" y="990600"/>
            <a:chExt cx="1752600" cy="2451032"/>
          </a:xfrm>
        </p:grpSpPr>
        <p:pic>
          <p:nvPicPr>
            <p:cNvPr id="16" name="Picture 15" descr="Picture1.tif"/>
            <p:cNvPicPr>
              <a:picLocks noChangeAspect="1"/>
            </p:cNvPicPr>
            <p:nvPr/>
          </p:nvPicPr>
          <p:blipFill>
            <a:blip r:embed="rId5"/>
            <a:srcRect l="77286" r="13953" b="32536"/>
            <a:stretch>
              <a:fillRect/>
            </a:stretch>
          </p:blipFill>
          <p:spPr>
            <a:xfrm>
              <a:off x="2895600" y="990600"/>
              <a:ext cx="1752600" cy="2057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145717" y="3141116"/>
              <a:ext cx="1169742" cy="300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25" b="1" dirty="0">
                  <a:solidFill>
                    <a:srgbClr val="0000FF"/>
                  </a:solidFill>
                  <a:latin typeface="Cambria" pitchFamily="18" charset="0"/>
                  <a:ea typeface="Cambria" pitchFamily="18" charset="0"/>
                </a:rPr>
                <a:t>NUCAR - 2025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0975643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67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B.A.R.C.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P.N.Pathak</dc:creator>
  <cp:lastModifiedBy>Spectra</cp:lastModifiedBy>
  <cp:revision>517</cp:revision>
  <dcterms:created xsi:type="dcterms:W3CDTF">2007-09-05T11:21:38Z</dcterms:created>
  <dcterms:modified xsi:type="dcterms:W3CDTF">2025-04-04T13:58:43Z</dcterms:modified>
</cp:coreProperties>
</file>